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az 13" descr="Obraz zawierający tekst, zrzut ekranu, zieleń, projekt graficzny&#10;&#10;Zawartość wygenerowana przez AI może być niepoprawna.">
            <a:extLst>
              <a:ext uri="{FF2B5EF4-FFF2-40B4-BE49-F238E27FC236}">
                <a16:creationId xmlns:a16="http://schemas.microsoft.com/office/drawing/2014/main" id="{DD6FC78B-025B-DB69-CC51-BDCE49B1516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id="{CA25CECD-3A7C-8C90-DC0A-5BC3115183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22892" y="2619047"/>
            <a:ext cx="8324492" cy="809953"/>
          </a:xfrm>
        </p:spPr>
        <p:txBody>
          <a:bodyPr anchor="b">
            <a:noAutofit/>
          </a:bodyPr>
          <a:lstStyle>
            <a:lvl1pPr algn="l">
              <a:defRPr sz="4800"/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21436211-384F-E8BD-E40C-52EC8FC856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53085" y="3623094"/>
            <a:ext cx="8264107" cy="2553418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dirty="0"/>
              <a:t>Kliknij, aby edytować styl wzorca podtytułu</a:t>
            </a:r>
          </a:p>
        </p:txBody>
      </p:sp>
    </p:spTree>
    <p:extLst>
      <p:ext uri="{BB962C8B-B14F-4D97-AF65-F5344CB8AC3E}">
        <p14:creationId xmlns:p14="http://schemas.microsoft.com/office/powerpoint/2010/main" val="2622927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C7A78B7-3292-5593-9C2A-A384A70CF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CB6D0B1-00E2-05B6-AC44-C08047E992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3588734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F226F44-1A34-A942-747C-EC35D55204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3140" y="209552"/>
            <a:ext cx="10205049" cy="55879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507FF948-9904-6DD4-E9D4-6D458E4D36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3683" y="1414733"/>
            <a:ext cx="11464505" cy="4674918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6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1859899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E367CCB-3839-279F-9BC3-935B86A4A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9956348-4828-A3D7-425E-8760CE2E9C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9562" y="1362974"/>
            <a:ext cx="5640238" cy="4813989"/>
          </a:xfrm>
        </p:spPr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17CBCDD7-A5E3-F5A1-1104-700EE3B375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199" y="1362974"/>
            <a:ext cx="5689121" cy="4813989"/>
          </a:xfrm>
        </p:spPr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1778537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3A4F628-C9A4-17DB-3D87-486296B1C9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4127" y="215660"/>
            <a:ext cx="10239555" cy="638356"/>
          </a:xfrm>
        </p:spPr>
        <p:txBody>
          <a:bodyPr/>
          <a:lstStyle/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F6582D58-09A2-EA26-10F5-B4BCF5116F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5058" y="1302589"/>
            <a:ext cx="5652518" cy="81088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7569ABE9-0FCE-F141-EA81-5F8366EF9A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5058" y="2346385"/>
            <a:ext cx="5652518" cy="3843278"/>
          </a:xfrm>
        </p:spPr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4A8F9ECA-4931-E1B2-E954-00C59DA33D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302589"/>
            <a:ext cx="5611482" cy="81088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9D6AF9B1-2BAF-E983-2B82-486FC6C311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46385"/>
            <a:ext cx="5611481" cy="3843278"/>
          </a:xfrm>
        </p:spPr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3851265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C07D6ED-3652-CE20-8521-991FD3BFD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</p:spTree>
    <p:extLst>
      <p:ext uri="{BB962C8B-B14F-4D97-AF65-F5344CB8AC3E}">
        <p14:creationId xmlns:p14="http://schemas.microsoft.com/office/powerpoint/2010/main" val="15433802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3146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527A7FB-0B21-A816-7DB0-A86349B232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8635" y="232914"/>
            <a:ext cx="10187795" cy="56934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1635DBD-EC88-DE1F-9286-ECB8B6706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6453" y="1268083"/>
            <a:ext cx="6719977" cy="47962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D2E2440A-6334-C9AF-7F41-04DF93C907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96816" y="1268083"/>
            <a:ext cx="4375210" cy="47962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1837374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ECDA7B3-A760-708C-29C6-D1420D91B9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8632" y="224287"/>
            <a:ext cx="10196423" cy="56071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80C57094-FE73-64E0-A394-5853D79BC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37825" y="1242203"/>
            <a:ext cx="6737229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AD53A4DA-A160-60AA-C51E-8AE548E371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53684" y="1242203"/>
            <a:ext cx="4418342" cy="48736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41626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F5B4942-6503-E963-4179-331E4B39A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8930C73B-7A4C-699D-45B0-CB786ACA64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2540261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260EDC55-07BD-5510-014B-D763A7B2EC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 rot="16200000">
            <a:off x="6442825" y="-4607616"/>
            <a:ext cx="596825" cy="10240172"/>
          </a:xfrm>
        </p:spPr>
        <p:txBody>
          <a:bodyPr vert="eaVert"/>
          <a:lstStyle/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CD1D0EC7-AEBF-6BA9-8B10-1DF21D52C7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353683" y="1276709"/>
            <a:ext cx="11507641" cy="4900254"/>
          </a:xfrm>
        </p:spPr>
        <p:txBody>
          <a:bodyPr vert="eaVert"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2802101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 descr="Obraz zawierający zrzut ekranu, tekst, zieleń&#10;&#10;Zawartość wygenerowana przez AI może być niepoprawna.">
            <a:extLst>
              <a:ext uri="{FF2B5EF4-FFF2-40B4-BE49-F238E27FC236}">
                <a16:creationId xmlns:a16="http://schemas.microsoft.com/office/drawing/2014/main" id="{BB815386-5F42-D5F3-C623-97F2F151104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FA9995BC-3310-9933-25F8-DEEBD507C6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4513" y="227104"/>
            <a:ext cx="10256808" cy="6010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71B4DB59-C27B-E1A4-CCB9-70462D75C9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9561" y="1311214"/>
            <a:ext cx="11481759" cy="49170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1113741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6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6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6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6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6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7E0BBA0-D7F3-4F83-72DA-2DDCC291509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6D9D73D3-CE6A-E9A6-1647-D132A91A137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09591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817BD70-4DF6-63D2-F9A4-B9021B8083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09FBC8AB-42DA-DA48-3500-701F517E1C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46629632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szablon_prezentacja_PDD2025" id="{1F1370B1-6A74-4E03-B15A-92AE3672E793}" vid="{C0571389-F697-473E-8AF9-4E0CC5319A2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Words>0</Words>
  <Application>Microsoft Office PowerPoint</Application>
  <PresentationFormat>Panoramiczny</PresentationFormat>
  <Paragraphs>0</Paragraphs>
  <Slides>2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Motyw pakietu Office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MedicaExpert Conference</dc:creator>
  <cp:lastModifiedBy>MedicaExpert Conference</cp:lastModifiedBy>
  <cp:revision>1</cp:revision>
  <dcterms:created xsi:type="dcterms:W3CDTF">2025-06-23T08:08:30Z</dcterms:created>
  <dcterms:modified xsi:type="dcterms:W3CDTF">2025-06-23T08:24:47Z</dcterms:modified>
</cp:coreProperties>
</file>