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tekst, zrzut ekranu, ciemność, Grafika&#10;&#10;Zawartość wygenerowana przez AI może być niepoprawna.">
            <a:extLst>
              <a:ext uri="{FF2B5EF4-FFF2-40B4-BE49-F238E27FC236}">
                <a16:creationId xmlns:a16="http://schemas.microsoft.com/office/drawing/2014/main" id="{30258142-94A0-89BB-2A9C-63D90FF6BB8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5"/>
            <a:ext cx="12192000" cy="6854430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31A00222-C8B5-A65D-0CF7-9105FACBD3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807855"/>
            <a:ext cx="9144000" cy="979054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C414EC63-66C8-ED99-C2B5-087A219CC8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53164"/>
            <a:ext cx="9144000" cy="1304636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436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F408D83-27CB-D717-54CE-55EB4DE78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D8E9475-851A-8ABA-5218-8AB0A3FAC8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1513566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9931B12-742B-9534-2381-F82792B92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9236" y="210416"/>
            <a:ext cx="7121238" cy="631825"/>
          </a:xfrm>
        </p:spPr>
        <p:txBody>
          <a:bodyPr anchor="b"/>
          <a:lstStyle>
            <a:lvl1pPr>
              <a:defRPr sz="3600"/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1C77F65B-BDEA-715F-43B9-42557A7680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5563" y="1293091"/>
            <a:ext cx="11610109" cy="479655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3730959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A8E3453-E639-057D-541B-2E6F28D12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B2BADD5-BED9-B781-8DBE-44A224E598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1745" y="1191491"/>
            <a:ext cx="5678055" cy="4985472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D17A541F-D3AE-7220-34BA-0C82AF316F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191491"/>
            <a:ext cx="5678055" cy="4985472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469507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8CE5C38-1885-E139-01C3-FC0E20D9F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7709" y="230910"/>
            <a:ext cx="7038110" cy="554182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542BE53E-4A00-C857-9C9F-602AE5CF61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1746" y="1219200"/>
            <a:ext cx="5655830" cy="823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43E10F8B-9A17-04A3-055A-0543487452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19522" y="2209800"/>
            <a:ext cx="5678053" cy="397986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4B7E739C-FBF6-2D7C-E8BB-9497C3FFD7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219200"/>
            <a:ext cx="5678054" cy="823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BFD5207C-2BBE-B3B8-E431-B3ADF19E2B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209800"/>
            <a:ext cx="5678054" cy="397986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57223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52E58EE-B084-71B0-A5D8-C8DC09809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138922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6361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9E9BA9C-D796-6F91-1442-801FE725E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7709" y="136525"/>
            <a:ext cx="6890326" cy="676275"/>
          </a:xfrm>
        </p:spPr>
        <p:txBody>
          <a:bodyPr anchor="b"/>
          <a:lstStyle>
            <a:lvl1pPr>
              <a:defRPr sz="3600"/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BFBB567-9EE0-21F8-0526-2B72A8A743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7" y="1228436"/>
            <a:ext cx="6620885" cy="476596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C11A3EAA-AE36-F961-582B-5C1FABFAB5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78692" y="1228435"/>
            <a:ext cx="4384097" cy="476596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992345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66DAEB1-F64A-CA8E-880C-83EF7E57E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0764" y="203201"/>
            <a:ext cx="6954981" cy="637308"/>
          </a:xfrm>
        </p:spPr>
        <p:txBody>
          <a:bodyPr anchor="b"/>
          <a:lstStyle>
            <a:lvl1pPr>
              <a:defRPr sz="3600"/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8326A44E-3ABC-F636-7522-38B3310A08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1252683"/>
            <a:ext cx="6639357" cy="484331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/>
              <a:t>Kliknij ikonę, aby dodać obraz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805B78BE-2B01-8442-5DD3-78FAC68109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4800" y="1252683"/>
            <a:ext cx="4467225" cy="484331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4118175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78A7271-826E-D8E3-B394-5051DD122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2E621E9C-ABE0-0561-A72E-77A3E5B7DC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1309628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FD41FA93-355D-B288-E898-6537F42569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 rot="16200000">
            <a:off x="5772349" y="-3020674"/>
            <a:ext cx="665774" cy="7075055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6153DDB0-DA0F-966F-93D7-B5BC878783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323273" y="1219200"/>
            <a:ext cx="11517745" cy="5024581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793045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zrzut ekranu, tekst, projekt graficzny, Wielobarwność&#10;&#10;Zawartość wygenerowana przez AI może być niepoprawna.">
            <a:extLst>
              <a:ext uri="{FF2B5EF4-FFF2-40B4-BE49-F238E27FC236}">
                <a16:creationId xmlns:a16="http://schemas.microsoft.com/office/drawing/2014/main" id="{68361D22-44B8-8ED0-0C75-B93423C67FF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6710C21B-AB46-48CC-E6D4-01D1FDBE8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7708" y="219652"/>
            <a:ext cx="7056582" cy="5445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4678E649-6FA8-B0E1-4C84-0F1747B2F6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4036" y="1154545"/>
            <a:ext cx="11573164" cy="50224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385483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35F8277-B1B2-73B9-0CE1-FAB4BBA681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4CB2812C-F82B-365E-22C4-F43AD0A08C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97564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877A134-050A-F7C8-CACE-359857DDF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171B457-AEA6-1302-DF86-3DE764927E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39978390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zentacja1" id="{BE3D33F1-DD20-4D1D-85D5-E5E9BD44BC58}" vid="{645E58E9-2784-4DCD-8005-E034BDDFC03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Panoramiczny</PresentationFormat>
  <Paragraphs>0</Paragraphs>
  <Slides>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Motyw pakietu Office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MedicaExpert Conference</dc:creator>
  <cp:lastModifiedBy>MedicaExpert Conference</cp:lastModifiedBy>
  <cp:revision>1</cp:revision>
  <dcterms:created xsi:type="dcterms:W3CDTF">2025-06-18T13:34:51Z</dcterms:created>
  <dcterms:modified xsi:type="dcterms:W3CDTF">2025-06-18T13:35:38Z</dcterms:modified>
</cp:coreProperties>
</file>