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</p:sldIdLst>
  <p:sldSz cx="20104100" cy="11309350"/>
  <p:notesSz cx="20104100" cy="113093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25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774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tekst, zrzut ekranu, design&#10;&#10;Zawartość wygenerowana przez AI może być niepoprawna.">
            <a:extLst>
              <a:ext uri="{FF2B5EF4-FFF2-40B4-BE49-F238E27FC236}">
                <a16:creationId xmlns:a16="http://schemas.microsoft.com/office/drawing/2014/main" id="{4E4D2645-79B0-1F97-752D-8C690C2405A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8"/>
            <a:ext cx="20104100" cy="1130659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tekst, zrzut ekranu, Prostokąt, linia&#10;&#10;Zawartość wygenerowana przez AI może być niepoprawna.">
            <a:extLst>
              <a:ext uri="{FF2B5EF4-FFF2-40B4-BE49-F238E27FC236}">
                <a16:creationId xmlns:a16="http://schemas.microsoft.com/office/drawing/2014/main" id="{F4949F0C-244E-9B4A-44BB-35704188C2A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6"/>
            <a:ext cx="20104100" cy="1130855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05205" y="452374"/>
            <a:ext cx="18093690" cy="18094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05205" y="2601150"/>
            <a:ext cx="18093690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B439E73-7531-652E-A1FD-89BA49CB23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72181" y="4565025"/>
            <a:ext cx="16545243" cy="1143000"/>
          </a:xfrm>
        </p:spPr>
        <p:txBody>
          <a:bodyPr/>
          <a:lstStyle/>
          <a:p>
            <a:endParaRPr lang="pl-PL" sz="3600" b="1" dirty="0">
              <a:latin typeface="Poppins" panose="00000500000000000000" pitchFamily="2" charset="-18"/>
              <a:cs typeface="Poppins" panose="00000500000000000000" pitchFamily="2" charset="-18"/>
            </a:endParaRP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46E83E41-0C6E-CEFE-A7AA-A5CA7A17BCD1}"/>
              </a:ext>
            </a:extLst>
          </p:cNvPr>
          <p:cNvSpPr>
            <a:spLocks noGrp="1"/>
          </p:cNvSpPr>
          <p:nvPr>
            <p:ph type="subTitle" idx="4"/>
          </p:nvPr>
        </p:nvSpPr>
        <p:spPr>
          <a:xfrm>
            <a:off x="2072181" y="6194736"/>
            <a:ext cx="14072870" cy="276999"/>
          </a:xfrm>
        </p:spPr>
        <p:txBody>
          <a:bodyPr/>
          <a:lstStyle/>
          <a:p>
            <a:endParaRPr lang="pl-PL" dirty="0">
              <a:latin typeface="Poppins" panose="00000500000000000000" pitchFamily="2" charset="-18"/>
              <a:cs typeface="Poppins" panose="000005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433149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FA54285-A0DF-67DC-B79C-C278D84399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205" y="452374"/>
            <a:ext cx="18093690" cy="553998"/>
          </a:xfrm>
        </p:spPr>
        <p:txBody>
          <a:bodyPr/>
          <a:lstStyle/>
          <a:p>
            <a:endParaRPr lang="pl-PL" sz="3600" b="1">
              <a:latin typeface="Poppins" panose="00000500000000000000" pitchFamily="2" charset="-18"/>
              <a:cs typeface="Poppins" panose="00000500000000000000" pitchFamily="2" charset="-18"/>
            </a:endParaRP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B16EC17F-C3DD-EE53-1B76-0576176078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582120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zablon_prezentacje_LDP2025" id="{55B7AB1E-3919-415A-A34C-1F5A645C913F}" vid="{A82C11C8-0A18-4640-8CF8-4FD704FD79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0</Words>
  <Application>Microsoft Office PowerPoint</Application>
  <PresentationFormat>Niestandardowy</PresentationFormat>
  <Paragraphs>0</Paragraphs>
  <Slides>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</vt:i4>
      </vt:variant>
    </vt:vector>
  </HeadingPairs>
  <TitlesOfParts>
    <vt:vector size="5" baseType="lpstr">
      <vt:lpstr>Calibri</vt:lpstr>
      <vt:lpstr>Poppins</vt:lpstr>
      <vt:lpstr>Office Theme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slajdy_prezentacje_LDP2025</dc:title>
  <dc:creator>Anna Voitiuk</dc:creator>
  <cp:lastModifiedBy>Anna Voitiuk</cp:lastModifiedBy>
  <cp:revision>3</cp:revision>
  <dcterms:created xsi:type="dcterms:W3CDTF">2025-09-10T13:47:57Z</dcterms:created>
  <dcterms:modified xsi:type="dcterms:W3CDTF">2025-11-06T13:05:21Z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2025-09-10T00:00:00Z</vt:filetime>
  </property>
  <property fmtid="{D5CDD505-2E9C-101B-9397-08002B2CF9AE}" pid="3" name="Creator">
    <vt:lpwstr>Adobe Illustrator 29.5 (Windows)</vt:lpwstr>
  </property>
  <property fmtid="{D5CDD505-2E9C-101B-9397-08002B2CF9AE}" pid="4" name="LastSaved">
    <vt:filetime>2025-09-10T00:00:00Z</vt:filetime>
  </property>
  <property fmtid="{D5CDD505-2E9C-101B-9397-08002B2CF9AE}" pid="5" name="Producer">
    <vt:lpwstr>Adobe PDF library 17.00</vt:lpwstr>
  </property>
</Properties>
</file>