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zrzut ekranu, kreskówka, projekt graficzny&#10;&#10;Zawartość wygenerowana przez AI może być niepoprawna.">
            <a:extLst>
              <a:ext uri="{FF2B5EF4-FFF2-40B4-BE49-F238E27FC236}">
                <a16:creationId xmlns:a16="http://schemas.microsoft.com/office/drawing/2014/main" id="{391A41ED-E83D-3F72-8E19-63A3E1D5092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A5D4BE82-5B8C-8EEE-39F9-708A90B12F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91270" y="1122363"/>
            <a:ext cx="597673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1E17FD3C-9401-CD60-438C-DD7004D70A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1268" y="3602038"/>
            <a:ext cx="5976731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271165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EDF3927-EBA4-1065-FD64-685D4E8FD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BB3AEB1-8015-43EF-DFAD-1CE6271604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341292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D4FFA6C-BFE4-CD76-37AC-B34C103B3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90B057B-E21C-B169-D2F6-8FD185CF8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31185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503A953-A2AC-A0AF-904C-6A38995D8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15D8144-6591-76A1-D17F-C57A928D6E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AB4D46C6-A987-B12C-AAAC-2804410B20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510666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07CDC5E-A842-D5A2-3D43-02B5892B5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48566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B719F2B7-4721-A862-9762-38251068CB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F9EC35EE-663D-67BB-B021-0B8F070EF3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9B6E75CB-6B84-8DB6-1DAA-0F47059B00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F61C7254-4961-A553-228C-40F53E4249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509312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5979262-161E-E0F8-EB9E-26237FF38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168964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84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5480799-1E83-B64F-3B62-C3F9E7C75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6475412" cy="35383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AC27F0F-0716-41F1-7EC1-6658E9F28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CFDB07D2-AA69-7B15-79E9-5C9495D8DF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995363"/>
            <a:ext cx="3932237" cy="48736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507900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A49A4FC-6463-BBC5-900E-FD25672A5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6833221" cy="33793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F6A76495-F467-E56F-C256-A6CBC99CFC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60ACDCB-8BB9-9B1B-6733-21999629C5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81671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7F6CC46-7AA7-4057-19E2-1A5FC2D22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59B20EBC-94FF-1F8D-CD43-F772E1F9AA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4270422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F8BA78AB-C527-6E6B-0200-B27D201975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3FD9A7E1-04AA-0359-76AF-E667E1A6C4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278311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zrzut ekranu&#10;&#10;Zawartość wygenerowana przez AI może być niepoprawna.">
            <a:extLst>
              <a:ext uri="{FF2B5EF4-FFF2-40B4-BE49-F238E27FC236}">
                <a16:creationId xmlns:a16="http://schemas.microsoft.com/office/drawing/2014/main" id="{59458628-6ACE-A2AF-81E7-6FCF92AC682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7544D54F-BE5F-2F0F-97E1-E270A9103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14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D18F478-973B-E715-E8F8-620F58E67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144353"/>
            <a:ext cx="10515600" cy="50326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165734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08744D1-A79E-22CA-DB29-8243F1762A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1B43B6A2-A433-BAC2-C139-966A7854DB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4444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8F11D38-5AB3-4F36-0238-422898FFC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F25D4A1-AC99-8699-1CDF-3C53853CC9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502395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zentacja2" id="{06E50D62-CB77-4F3F-BE9C-3456CF758D88}" vid="{CD2F4FA4-2EDA-4C7F-BC76-2B83E4D9B6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Panoramiczny</PresentationFormat>
  <Paragraphs>0</Paragraphs>
  <Slides>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Motyw pakietu Office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Voitiuk</dc:creator>
  <cp:lastModifiedBy>Anna Voitiuk</cp:lastModifiedBy>
  <cp:revision>1</cp:revision>
  <dcterms:created xsi:type="dcterms:W3CDTF">2026-01-16T06:30:21Z</dcterms:created>
  <dcterms:modified xsi:type="dcterms:W3CDTF">2026-01-16T06:31:52Z</dcterms:modified>
</cp:coreProperties>
</file>